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2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1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12504-4090-4707-B7F0-0E1405D22722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2781A-8AC8-4444-93D6-CCA6D72888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791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94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6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76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33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45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68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1118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906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76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231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56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160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5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9568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210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32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744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6523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4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27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0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53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33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06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34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1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04F-D3C6-4AB2-AEA4-09DEFE1B041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C629-8FA5-47CD-8D7B-5F19729EC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440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04F-D3C6-4AB2-AEA4-09DEFE1B041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C629-8FA5-47CD-8D7B-5F19729EC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114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04F-D3C6-4AB2-AEA4-09DEFE1B041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C629-8FA5-47CD-8D7B-5F19729EC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9099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6B105-F972-405A-8AB8-18A15E4413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715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45A8F-A66F-40E6-AC8D-B8759A19D0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14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04F-D3C6-4AB2-AEA4-09DEFE1B041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C629-8FA5-47CD-8D7B-5F19729EC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815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04F-D3C6-4AB2-AEA4-09DEFE1B041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C629-8FA5-47CD-8D7B-5F19729EC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360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04F-D3C6-4AB2-AEA4-09DEFE1B041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C629-8FA5-47CD-8D7B-5F19729EC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4298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04F-D3C6-4AB2-AEA4-09DEFE1B041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C629-8FA5-47CD-8D7B-5F19729EC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7689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04F-D3C6-4AB2-AEA4-09DEFE1B041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C629-8FA5-47CD-8D7B-5F19729EC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4586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04F-D3C6-4AB2-AEA4-09DEFE1B041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C629-8FA5-47CD-8D7B-5F19729EC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872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04F-D3C6-4AB2-AEA4-09DEFE1B041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C629-8FA5-47CD-8D7B-5F19729EC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317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E904F-D3C6-4AB2-AEA4-09DEFE1B041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5C629-8FA5-47CD-8D7B-5F19729EC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2574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E904F-D3C6-4AB2-AEA4-09DEFE1B0411}" type="datetimeFigureOut">
              <a:rPr lang="en-IE" smtClean="0"/>
              <a:t>14/10/2015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5C629-8FA5-47CD-8D7B-5F19729ECD1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5333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812800" y="2084716"/>
            <a:ext cx="10363200" cy="2978989"/>
          </a:xfrm>
        </p:spPr>
        <p:txBody>
          <a:bodyPr>
            <a:normAutofit/>
          </a:bodyPr>
          <a:lstStyle/>
          <a:p>
            <a:pPr algn="ctr"/>
            <a:r>
              <a:rPr lang="en-IE" dirty="0" smtClean="0"/>
              <a:t>Atomic Structure/ Sub-particles- Definitions</a:t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/>
              <a:t>M</a:t>
            </a:r>
            <a:r>
              <a:rPr lang="en-IE" dirty="0" smtClean="0"/>
              <a:t>ass Spectrometer</a:t>
            </a:r>
          </a:p>
        </p:txBody>
      </p:sp>
    </p:spTree>
    <p:extLst>
      <p:ext uri="{BB962C8B-B14F-4D97-AF65-F5344CB8AC3E}">
        <p14:creationId xmlns:p14="http://schemas.microsoft.com/office/powerpoint/2010/main" val="306615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Hydrogen isotopes</a:t>
            </a:r>
            <a:endParaRPr lang="en-US" smtClean="0"/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/>
              <a:t>The element hydrogen  for example, has three commonly known isotopes: protium, deuterium and tritium </a:t>
            </a:r>
          </a:p>
        </p:txBody>
      </p:sp>
    </p:spTree>
    <p:extLst>
      <p:ext uri="{BB962C8B-B14F-4D97-AF65-F5344CB8AC3E}">
        <p14:creationId xmlns:p14="http://schemas.microsoft.com/office/powerpoint/2010/main" val="41705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Deuterium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/>
              <a:t>an atom of deuterium consists of one proton one neutron and one electron </a:t>
            </a:r>
          </a:p>
        </p:txBody>
      </p:sp>
    </p:spTree>
    <p:extLst>
      <p:ext uri="{BB962C8B-B14F-4D97-AF65-F5344CB8AC3E}">
        <p14:creationId xmlns:p14="http://schemas.microsoft.com/office/powerpoint/2010/main" val="22516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Tritium 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/>
              <a:t>An atom of tritium consists of one proton two neutrons and one electrons</a:t>
            </a:r>
          </a:p>
        </p:txBody>
      </p:sp>
    </p:spTree>
    <p:extLst>
      <p:ext uri="{BB962C8B-B14F-4D97-AF65-F5344CB8AC3E}">
        <p14:creationId xmlns:p14="http://schemas.microsoft.com/office/powerpoint/2010/main" val="51421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4"/>
          <p:cNvPicPr>
            <a:picLocks noChangeAspect="1" noChangeArrowheads="1"/>
          </p:cNvPicPr>
          <p:nvPr/>
        </p:nvPicPr>
        <p:blipFill>
          <a:blip r:embed="rId3"/>
          <a:srcRect t="3076"/>
          <a:stretch>
            <a:fillRect/>
          </a:stretch>
        </p:blipFill>
        <p:spPr bwMode="auto">
          <a:xfrm>
            <a:off x="2424114" y="188914"/>
            <a:ext cx="8243887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646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Relative Atomic Mass</a:t>
            </a:r>
            <a:r>
              <a:rPr lang="en-US" smtClean="0"/>
              <a:t> 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dirty="0"/>
              <a:t>The </a:t>
            </a:r>
            <a:r>
              <a:rPr lang="en-US" sz="4800" b="1" dirty="0"/>
              <a:t>relative atomic mass</a:t>
            </a:r>
            <a:r>
              <a:rPr lang="en-US" sz="4800" dirty="0"/>
              <a:t> of an element the average mass of one of the element's atoms </a:t>
            </a:r>
            <a:r>
              <a:rPr lang="en-US" sz="4800" dirty="0" smtClean="0"/>
              <a:t>–taking the abundancies of the isotopes </a:t>
            </a:r>
            <a:r>
              <a:rPr lang="en-US" sz="4800" smtClean="0"/>
              <a:t>into account- </a:t>
            </a:r>
            <a:r>
              <a:rPr lang="en-US" sz="4800" i="1" dirty="0"/>
              <a:t>relative</a:t>
            </a:r>
            <a:r>
              <a:rPr lang="en-US" sz="4800" dirty="0"/>
              <a:t> to the mass of 1/12 of an atom of Carbon 12. </a:t>
            </a:r>
          </a:p>
        </p:txBody>
      </p:sp>
    </p:spTree>
    <p:extLst>
      <p:ext uri="{BB962C8B-B14F-4D97-AF65-F5344CB8AC3E}">
        <p14:creationId xmlns:p14="http://schemas.microsoft.com/office/powerpoint/2010/main" val="14557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Calculations!!!! What I need to know</a:t>
            </a:r>
          </a:p>
        </p:txBody>
      </p:sp>
      <p:sp>
        <p:nvSpPr>
          <p:cNvPr id="75778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2471738"/>
          </a:xfrm>
        </p:spPr>
        <p:txBody>
          <a:bodyPr/>
          <a:lstStyle/>
          <a:p>
            <a:r>
              <a:rPr lang="en-IE" smtClean="0"/>
              <a:t>Calculation of approximate relative atomic masses from abundance of isotopes of given mass number (e.g. Calculation of approximate relative atomic mass of chlorine).</a:t>
            </a:r>
          </a:p>
        </p:txBody>
      </p:sp>
    </p:spTree>
    <p:extLst>
      <p:ext uri="{BB962C8B-B14F-4D97-AF65-F5344CB8AC3E}">
        <p14:creationId xmlns:p14="http://schemas.microsoft.com/office/powerpoint/2010/main" val="414425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Chlorine</a:t>
            </a:r>
            <a:endParaRPr lang="en-US" smtClean="0"/>
          </a:p>
        </p:txBody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/>
              <a:t>Chlorine-35 and Chlorine-37 are both isotopes of chlorine </a:t>
            </a:r>
          </a:p>
        </p:txBody>
      </p:sp>
    </p:spTree>
    <p:extLst>
      <p:ext uri="{BB962C8B-B14F-4D97-AF65-F5344CB8AC3E}">
        <p14:creationId xmlns:p14="http://schemas.microsoft.com/office/powerpoint/2010/main" val="196475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Relative mass of chlorine</a:t>
            </a:r>
            <a:endParaRPr lang="en-US" smtClean="0"/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Chlorine consists of roughly 75% Chlorine-35 and roughly 25% Chlorine-37.</a:t>
            </a:r>
          </a:p>
          <a:p>
            <a:endParaRPr lang="en-US" sz="4400" dirty="0"/>
          </a:p>
          <a:p>
            <a:r>
              <a:rPr lang="en-US" sz="4400" dirty="0"/>
              <a:t>Mass = (75 x 35) + (37 x 25) / 100</a:t>
            </a:r>
          </a:p>
          <a:p>
            <a:r>
              <a:rPr lang="en-US" sz="4400" dirty="0"/>
              <a:t>          = 35.5  </a:t>
            </a:r>
          </a:p>
        </p:txBody>
      </p:sp>
    </p:spTree>
    <p:extLst>
      <p:ext uri="{BB962C8B-B14F-4D97-AF65-F5344CB8AC3E}">
        <p14:creationId xmlns:p14="http://schemas.microsoft.com/office/powerpoint/2010/main" val="12555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take an average of the two figures The relative atomic mass of chlorine is usually quoted as 35.5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519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49" name="Picture 5"/>
          <p:cNvPicPr>
            <a:picLocks noChangeAspect="1" noChangeArrowheads="1"/>
          </p:cNvPicPr>
          <p:nvPr/>
        </p:nvPicPr>
        <p:blipFill>
          <a:blip r:embed="rId3"/>
          <a:srcRect t="14291"/>
          <a:stretch>
            <a:fillRect/>
          </a:stretch>
        </p:blipFill>
        <p:spPr bwMode="auto">
          <a:xfrm>
            <a:off x="1524000" y="2060575"/>
            <a:ext cx="914400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69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Proton</a:t>
            </a:r>
            <a:endParaRPr lang="en-US" smtClean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738938" y="1981200"/>
            <a:ext cx="3243262" cy="41148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4000" dirty="0"/>
              <a:t>Protons are positively charged particles found within atomic </a:t>
            </a:r>
            <a:r>
              <a:rPr lang="en-US" sz="4000" dirty="0">
                <a:solidFill>
                  <a:schemeClr val="tx2"/>
                </a:solidFill>
              </a:rPr>
              <a:t>nucleus</a:t>
            </a:r>
          </a:p>
        </p:txBody>
      </p:sp>
      <p:pic>
        <p:nvPicPr>
          <p:cNvPr id="583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51" y="2714626"/>
            <a:ext cx="4772025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965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Mass Spectrometer –What I need to know??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IE" dirty="0"/>
              <a:t>Use of the mass </a:t>
            </a:r>
            <a:r>
              <a:rPr lang="en-IE" dirty="0" smtClean="0"/>
              <a:t>spectrometer in </a:t>
            </a:r>
            <a:r>
              <a:rPr lang="en-IE" dirty="0"/>
              <a:t>determining relative </a:t>
            </a:r>
            <a:r>
              <a:rPr lang="en-IE" dirty="0" smtClean="0"/>
              <a:t>atomic mass</a:t>
            </a:r>
            <a:r>
              <a:rPr lang="en-IE" dirty="0"/>
              <a:t>.</a:t>
            </a:r>
          </a:p>
          <a:p>
            <a:pPr>
              <a:defRPr/>
            </a:pPr>
            <a:r>
              <a:rPr lang="en-IE" dirty="0"/>
              <a:t>Fundamental processes </a:t>
            </a:r>
            <a:r>
              <a:rPr lang="en-IE" dirty="0" smtClean="0"/>
              <a:t>that occur </a:t>
            </a:r>
            <a:r>
              <a:rPr lang="en-IE" dirty="0"/>
              <a:t>in a mass spectrometer:</a:t>
            </a:r>
          </a:p>
          <a:p>
            <a:pPr>
              <a:defRPr/>
            </a:pPr>
            <a:r>
              <a:rPr lang="en-IE" dirty="0"/>
              <a:t>vaporisation of substance,</a:t>
            </a:r>
          </a:p>
          <a:p>
            <a:pPr>
              <a:defRPr/>
            </a:pPr>
            <a:r>
              <a:rPr lang="en-IE" dirty="0"/>
              <a:t>production of positive ions,</a:t>
            </a:r>
          </a:p>
          <a:p>
            <a:pPr>
              <a:defRPr/>
            </a:pPr>
            <a:r>
              <a:rPr lang="en-IE" dirty="0"/>
              <a:t>acceleration, separation,</a:t>
            </a:r>
          </a:p>
          <a:p>
            <a:pPr>
              <a:defRPr/>
            </a:pPr>
            <a:r>
              <a:rPr lang="en-IE" dirty="0"/>
              <a:t>detection (mathematical</a:t>
            </a:r>
          </a:p>
          <a:p>
            <a:pPr>
              <a:defRPr/>
            </a:pPr>
            <a:r>
              <a:rPr lang="en-IE" dirty="0"/>
              <a:t>treatment excluded).</a:t>
            </a:r>
          </a:p>
        </p:txBody>
      </p:sp>
    </p:spTree>
    <p:extLst>
      <p:ext uri="{BB962C8B-B14F-4D97-AF65-F5344CB8AC3E}">
        <p14:creationId xmlns:p14="http://schemas.microsoft.com/office/powerpoint/2010/main" val="427343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THE MASS SPECTROMETER</a:t>
            </a:r>
            <a:r>
              <a:rPr lang="en-US" sz="4000"/>
              <a:t> 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03512" y="1340769"/>
            <a:ext cx="8795320" cy="4857403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Principle: positively charged particles (ions) are separated on the basis of their relative atomic masses when moving through a magnetic field</a:t>
            </a:r>
          </a:p>
          <a:p>
            <a:r>
              <a:rPr lang="en-US" sz="4400" dirty="0"/>
              <a:t>Atoms can be deflected by magnetic fields - provided the atom is first turned into an ion. </a:t>
            </a:r>
          </a:p>
        </p:txBody>
      </p:sp>
    </p:spTree>
    <p:extLst>
      <p:ext uri="{BB962C8B-B14F-4D97-AF65-F5344CB8AC3E}">
        <p14:creationId xmlns:p14="http://schemas.microsoft.com/office/powerpoint/2010/main" val="123980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936104"/>
          </a:xfrm>
        </p:spPr>
        <p:txBody>
          <a:bodyPr/>
          <a:lstStyle/>
          <a:p>
            <a:r>
              <a:rPr lang="en-US" b="1" i="1" dirty="0" smtClean="0"/>
              <a:t>Stage 1 :</a:t>
            </a:r>
            <a:endParaRPr lang="en-US" dirty="0" smtClean="0"/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0" y="1196753"/>
            <a:ext cx="8435280" cy="4929411"/>
          </a:xfrm>
        </p:spPr>
        <p:txBody>
          <a:bodyPr/>
          <a:lstStyle/>
          <a:p>
            <a:r>
              <a:rPr lang="en-US" sz="4800" dirty="0"/>
              <a:t>A: </a:t>
            </a:r>
            <a:r>
              <a:rPr lang="en-US" sz="4800" dirty="0" err="1"/>
              <a:t>vaporisation</a:t>
            </a:r>
            <a:r>
              <a:rPr lang="en-US" sz="4800" dirty="0"/>
              <a:t>-sample is heated until it is </a:t>
            </a:r>
            <a:r>
              <a:rPr lang="en-US" sz="4800" dirty="0" err="1"/>
              <a:t>vapourised</a:t>
            </a:r>
            <a:r>
              <a:rPr lang="en-US" sz="4800" dirty="0"/>
              <a:t> into a gas </a:t>
            </a:r>
          </a:p>
          <a:p>
            <a:r>
              <a:rPr lang="en-US" sz="4800" dirty="0"/>
              <a:t>B: </a:t>
            </a:r>
            <a:r>
              <a:rPr lang="en-US" sz="4800" b="1" i="1" dirty="0" err="1"/>
              <a:t>Ionisation</a:t>
            </a:r>
            <a:r>
              <a:rPr lang="en-US" sz="4800" b="1" i="1" dirty="0"/>
              <a:t> </a:t>
            </a:r>
            <a:r>
              <a:rPr lang="en-US" sz="4400" dirty="0"/>
              <a:t>The atom is </a:t>
            </a:r>
            <a:r>
              <a:rPr lang="en-US" sz="4400" dirty="0" err="1"/>
              <a:t>ionised</a:t>
            </a:r>
            <a:r>
              <a:rPr lang="en-US" sz="4400" dirty="0"/>
              <a:t> by knocking one or more electrons off to give a positive ion. This is done using electron beams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7748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/>
              <a:t>Stage 2: Acceleration</a:t>
            </a:r>
            <a:r>
              <a:rPr lang="en-US" smtClean="0"/>
              <a:t> 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800" dirty="0"/>
              <a:t>The ions are accelerated using electric plates so that they all have the same high speed</a:t>
            </a:r>
          </a:p>
        </p:txBody>
      </p:sp>
    </p:spTree>
    <p:extLst>
      <p:ext uri="{BB962C8B-B14F-4D97-AF65-F5344CB8AC3E}">
        <p14:creationId xmlns:p14="http://schemas.microsoft.com/office/powerpoint/2010/main" val="328321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/>
              <a:t>Stage 3: Deflection</a:t>
            </a:r>
            <a:r>
              <a:rPr lang="en-US" smtClean="0"/>
              <a:t> 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The ions are then deflected by a magnetic field according to their masses. The lighter they are, the more they are deflected. In this way different masses are separated and quantities identified</a:t>
            </a:r>
          </a:p>
        </p:txBody>
      </p:sp>
    </p:spTree>
    <p:extLst>
      <p:ext uri="{BB962C8B-B14F-4D97-AF65-F5344CB8AC3E}">
        <p14:creationId xmlns:p14="http://schemas.microsoft.com/office/powerpoint/2010/main" val="193704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/>
              <a:t>Stage 4: Detection</a:t>
            </a:r>
          </a:p>
        </p:txBody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dirty="0"/>
              <a:t>The beam of ions passing through the machine is detected electrically. The proportions of each isotope can be measured.</a:t>
            </a:r>
          </a:p>
        </p:txBody>
      </p:sp>
    </p:spTree>
    <p:extLst>
      <p:ext uri="{BB962C8B-B14F-4D97-AF65-F5344CB8AC3E}">
        <p14:creationId xmlns:p14="http://schemas.microsoft.com/office/powerpoint/2010/main" val="28227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7" name="Picture 6" descr="masspe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4114" y="836613"/>
            <a:ext cx="7127875" cy="580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769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1" name="Picture 5" descr="MassSpectrometer-6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8214" y="692150"/>
            <a:ext cx="7775575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256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4"/>
          <p:cNvPicPr>
            <a:picLocks noChangeAspect="1" noChangeArrowheads="1"/>
          </p:cNvPicPr>
          <p:nvPr/>
        </p:nvPicPr>
        <p:blipFill rotWithShape="1">
          <a:blip r:embed="rId3"/>
          <a:srcRect t="3899" r="1805" b="5101"/>
          <a:stretch/>
        </p:blipFill>
        <p:spPr bwMode="auto">
          <a:xfrm>
            <a:off x="3099879" y="945356"/>
            <a:ext cx="5586922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5591176" y="5805488"/>
            <a:ext cx="3025775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6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Picture 4"/>
          <p:cNvPicPr>
            <a:picLocks noChangeAspect="1" noChangeArrowheads="1"/>
          </p:cNvPicPr>
          <p:nvPr/>
        </p:nvPicPr>
        <p:blipFill>
          <a:blip r:embed="rId3"/>
          <a:srcRect t="8360"/>
          <a:stretch>
            <a:fillRect/>
          </a:stretch>
        </p:blipFill>
        <p:spPr bwMode="auto">
          <a:xfrm>
            <a:off x="2351088" y="2133601"/>
            <a:ext cx="7200900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70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609600"/>
            <a:ext cx="7772400" cy="1143000"/>
          </a:xfrm>
        </p:spPr>
        <p:txBody>
          <a:bodyPr/>
          <a:lstStyle/>
          <a:p>
            <a:r>
              <a:rPr lang="en-US" b="1" smtClean="0"/>
              <a:t>Atomic number</a:t>
            </a:r>
            <a:r>
              <a:rPr lang="en-US" smtClean="0"/>
              <a:t> 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0" y="1981200"/>
            <a:ext cx="3810000" cy="4114800"/>
          </a:xfrm>
        </p:spPr>
        <p:txBody>
          <a:bodyPr/>
          <a:lstStyle/>
          <a:p>
            <a:r>
              <a:rPr lang="en-US" sz="4000"/>
              <a:t>Also called proton number, this is the number of protons the atom has </a:t>
            </a:r>
          </a:p>
        </p:txBody>
      </p:sp>
      <p:pic>
        <p:nvPicPr>
          <p:cNvPr id="62467" name="Picture 4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167438" y="2143125"/>
            <a:ext cx="3810000" cy="3424238"/>
          </a:xfrm>
        </p:spPr>
      </p:pic>
    </p:spTree>
    <p:extLst>
      <p:ext uri="{BB962C8B-B14F-4D97-AF65-F5344CB8AC3E}">
        <p14:creationId xmlns:p14="http://schemas.microsoft.com/office/powerpoint/2010/main" val="16157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Number of Electrons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Atoms must have </a:t>
            </a:r>
            <a:r>
              <a:rPr lang="en-US" sz="4400" b="1"/>
              <a:t>equal numbers of protons and electrons</a:t>
            </a:r>
            <a:r>
              <a:rPr lang="en-US" sz="4400"/>
              <a:t>. In our example, an atom of krypton must contain 36 electrons since it contains 36 protons. </a:t>
            </a:r>
          </a:p>
        </p:txBody>
      </p:sp>
    </p:spTree>
    <p:extLst>
      <p:ext uri="{BB962C8B-B14F-4D97-AF65-F5344CB8AC3E}">
        <p14:creationId xmlns:p14="http://schemas.microsoft.com/office/powerpoint/2010/main" val="255085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Mass number</a:t>
            </a:r>
            <a:endParaRPr lang="en-US" smtClean="0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6000"/>
              <a:t>Mass Number = (Number of Protons) + (Number of Neutrons)</a:t>
            </a:r>
          </a:p>
        </p:txBody>
      </p:sp>
    </p:spTree>
    <p:extLst>
      <p:ext uri="{BB962C8B-B14F-4D97-AF65-F5344CB8AC3E}">
        <p14:creationId xmlns:p14="http://schemas.microsoft.com/office/powerpoint/2010/main" val="59662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Isotope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/>
              <a:t>Atoms that have the same number of protons but different numbers of neutrons are called isotopes </a:t>
            </a:r>
          </a:p>
        </p:txBody>
      </p:sp>
    </p:spTree>
    <p:extLst>
      <p:ext uri="{BB962C8B-B14F-4D97-AF65-F5344CB8AC3E}">
        <p14:creationId xmlns:p14="http://schemas.microsoft.com/office/powerpoint/2010/main" val="210425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3" name="Picture 5" descr="The Three Isotopes of Hydrogen - Protium, Deuterium and Triti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4114" y="1052514"/>
            <a:ext cx="7559675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54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498</Words>
  <Application>Microsoft Office PowerPoint</Application>
  <PresentationFormat>Widescreen</PresentationFormat>
  <Paragraphs>49</Paragraphs>
  <Slides>27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Atomic Structure/ Sub-particles- Definitions  Mass Spectrometer</vt:lpstr>
      <vt:lpstr>Proton</vt:lpstr>
      <vt:lpstr>PowerPoint Presentation</vt:lpstr>
      <vt:lpstr>PowerPoint Presentation</vt:lpstr>
      <vt:lpstr>Atomic number </vt:lpstr>
      <vt:lpstr>The Number of Electrons</vt:lpstr>
      <vt:lpstr>Mass number</vt:lpstr>
      <vt:lpstr>Isotope</vt:lpstr>
      <vt:lpstr>PowerPoint Presentation</vt:lpstr>
      <vt:lpstr>Hydrogen isotopes</vt:lpstr>
      <vt:lpstr>Deuterium</vt:lpstr>
      <vt:lpstr>Tritium </vt:lpstr>
      <vt:lpstr>PowerPoint Presentation</vt:lpstr>
      <vt:lpstr>Relative Atomic Mass </vt:lpstr>
      <vt:lpstr>Calculations!!!! What I need to know</vt:lpstr>
      <vt:lpstr>Chlorine</vt:lpstr>
      <vt:lpstr>Relative mass of chlorine</vt:lpstr>
      <vt:lpstr>PowerPoint Presentation</vt:lpstr>
      <vt:lpstr>PowerPoint Presentation</vt:lpstr>
      <vt:lpstr>Mass Spectrometer –What I need to know??</vt:lpstr>
      <vt:lpstr>THE MASS SPECTROMETER </vt:lpstr>
      <vt:lpstr>Stage 1 :</vt:lpstr>
      <vt:lpstr>Stage 2: Acceleration </vt:lpstr>
      <vt:lpstr>Stage 3: Deflection </vt:lpstr>
      <vt:lpstr>Stage 4: Detection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Aisling Loughnane</dc:creator>
  <cp:lastModifiedBy>Aisling Loughnane</cp:lastModifiedBy>
  <cp:revision>3</cp:revision>
  <dcterms:created xsi:type="dcterms:W3CDTF">2015-10-08T21:51:05Z</dcterms:created>
  <dcterms:modified xsi:type="dcterms:W3CDTF">2015-10-14T08:06:18Z</dcterms:modified>
</cp:coreProperties>
</file>